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C5006AC-A01E-4A85-A336-0699EDADDDF6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62FF415-20B6-460B-A82D-FF5CEC429101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006AC-A01E-4A85-A336-0699EDADDDF6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FF415-20B6-460B-A82D-FF5CEC4291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006AC-A01E-4A85-A336-0699EDADDDF6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FF415-20B6-460B-A82D-FF5CEC4291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006AC-A01E-4A85-A336-0699EDADDDF6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FF415-20B6-460B-A82D-FF5CEC4291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006AC-A01E-4A85-A336-0699EDADDDF6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FF415-20B6-460B-A82D-FF5CEC4291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006AC-A01E-4A85-A336-0699EDADDDF6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FF415-20B6-460B-A82D-FF5CEC42910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006AC-A01E-4A85-A336-0699EDADDDF6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FF415-20B6-460B-A82D-FF5CEC4291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006AC-A01E-4A85-A336-0699EDADDDF6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FF415-20B6-460B-A82D-FF5CEC4291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006AC-A01E-4A85-A336-0699EDADDDF6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FF415-20B6-460B-A82D-FF5CEC4291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006AC-A01E-4A85-A336-0699EDADDDF6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FF415-20B6-460B-A82D-FF5CEC429101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006AC-A01E-4A85-A336-0699EDADDDF6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FF415-20B6-460B-A82D-FF5CEC4291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C5006AC-A01E-4A85-A336-0699EDADDDF6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62FF415-20B6-460B-A82D-FF5CEC42910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//upload.wikimedia.org/wikipedia/commons/2/2d/Mark_Twain_by_Abdullah_Fr%C3%A8res%2C_1867.jp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tx1"/>
                </a:solidFill>
              </a:rPr>
              <a:t>Mark Twain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Samuel Clemens</a:t>
            </a:r>
            <a:endParaRPr lang="en-US" sz="2800" b="1" dirty="0"/>
          </a:p>
        </p:txBody>
      </p:sp>
      <p:pic>
        <p:nvPicPr>
          <p:cNvPr id="1026" name="Picture 2" descr="File:Mark Twain by Abdullah Frères, 1867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57200"/>
            <a:ext cx="3981450" cy="570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3000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 Adventures of Huckleberry Finn</a:t>
            </a:r>
          </a:p>
          <a:p>
            <a:endParaRPr lang="en-US" b="1" dirty="0"/>
          </a:p>
          <a:p>
            <a:r>
              <a:rPr lang="en-US" b="1" dirty="0" smtClean="0"/>
              <a:t>The Great American Novel</a:t>
            </a:r>
          </a:p>
          <a:p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20900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Mississippi River steamboat pilot</a:t>
            </a:r>
          </a:p>
          <a:p>
            <a:endParaRPr lang="en-US" b="1" dirty="0"/>
          </a:p>
          <a:p>
            <a:r>
              <a:rPr lang="en-US" b="1" dirty="0" smtClean="0"/>
              <a:t>Mark Twain – river depth of two fathoms</a:t>
            </a:r>
          </a:p>
          <a:p>
            <a:endParaRPr lang="en-US" b="1" dirty="0"/>
          </a:p>
          <a:p>
            <a:r>
              <a:rPr lang="en-US" b="1" dirty="0" smtClean="0"/>
              <a:t>Pen Name</a:t>
            </a:r>
          </a:p>
          <a:p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72228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Familiar with life in the South</a:t>
            </a:r>
          </a:p>
          <a:p>
            <a:endParaRPr lang="en-US" b="1" dirty="0"/>
          </a:p>
          <a:p>
            <a:r>
              <a:rPr lang="en-US" b="1" dirty="0" smtClean="0"/>
              <a:t>Culture</a:t>
            </a:r>
          </a:p>
          <a:p>
            <a:endParaRPr lang="en-US" b="1" dirty="0"/>
          </a:p>
          <a:p>
            <a:r>
              <a:rPr lang="en-US" b="1" dirty="0" smtClean="0"/>
              <a:t>Slavery</a:t>
            </a:r>
          </a:p>
          <a:p>
            <a:endParaRPr lang="en-US" b="1" dirty="0"/>
          </a:p>
          <a:p>
            <a:r>
              <a:rPr lang="en-US" b="1" dirty="0" smtClean="0"/>
              <a:t>Constantly writing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63106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Love of technology</a:t>
            </a:r>
          </a:p>
          <a:p>
            <a:endParaRPr lang="en-US" b="1" dirty="0"/>
          </a:p>
          <a:p>
            <a:r>
              <a:rPr lang="en-US" b="1" dirty="0" smtClean="0"/>
              <a:t>New printing press</a:t>
            </a:r>
          </a:p>
          <a:p>
            <a:endParaRPr lang="en-US" b="1" dirty="0"/>
          </a:p>
          <a:p>
            <a:r>
              <a:rPr lang="en-US" b="1" dirty="0" smtClean="0"/>
              <a:t>Great financial troubles: ~8 million in debt</a:t>
            </a:r>
          </a:p>
          <a:p>
            <a:endParaRPr lang="en-US" b="1" dirty="0"/>
          </a:p>
          <a:p>
            <a:r>
              <a:rPr lang="en-US" b="1" dirty="0" smtClean="0"/>
              <a:t>Depression after daughter died of meningitis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37933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299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25</TotalTime>
  <Words>58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Austin</vt:lpstr>
      <vt:lpstr>Mark Twain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 Twain</dc:title>
  <dc:creator>Jamie Wasco</dc:creator>
  <cp:lastModifiedBy>Jamie Wasco</cp:lastModifiedBy>
  <cp:revision>2</cp:revision>
  <dcterms:created xsi:type="dcterms:W3CDTF">2013-10-10T14:07:41Z</dcterms:created>
  <dcterms:modified xsi:type="dcterms:W3CDTF">2013-10-10T14:33:04Z</dcterms:modified>
</cp:coreProperties>
</file>